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514" autoAdjust="0"/>
  </p:normalViewPr>
  <p:slideViewPr>
    <p:cSldViewPr>
      <p:cViewPr varScale="1">
        <p:scale>
          <a:sx n="107" d="100"/>
          <a:sy n="107" d="100"/>
        </p:scale>
        <p:origin x="-178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0D34C-0C95-4F72-A4AE-83E415B489B8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34D4B-8C7A-4D15-A536-74B6FB79A5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78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teadystaterevolution.org/wp-content/uploads/2009/10/cartoon_carbon_gas_elevator.jpg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howitworksdaily.com/science/question-of-the-day-what-is-an-electrical-arc/" TargetMode="External"/><Relationship Id="rId5" Type="http://schemas.openxmlformats.org/officeDocument/2006/relationships/hyperlink" Target="http://davidkretzmann.com/2011/02/industrial-farming-immorality-subsidized/" TargetMode="External"/><Relationship Id="rId4" Type="http://schemas.openxmlformats.org/officeDocument/2006/relationships/hyperlink" Target="http://www.sciencedirect.com/science/article/pii/S0301421509004212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rj-journal.blogspot.com/2011/10/promoting-pictures-of-protest-war.html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greenprophet.com/author/susan-kraemer/" TargetMode="External"/><Relationship Id="rId5" Type="http://schemas.openxmlformats.org/officeDocument/2006/relationships/hyperlink" Target="http://userwebs.batnet.com/rwc-seed/juicy.gossip.four.html" TargetMode="External"/><Relationship Id="rId4" Type="http://schemas.openxmlformats.org/officeDocument/2006/relationships/hyperlink" Target="http://science.howstuffworks.com/f-22-raptor4.ht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Chart - </a:t>
            </a:r>
            <a:r>
              <a:rPr lang="en-US" dirty="0" smtClean="0">
                <a:hlinkClick r:id="rId4"/>
              </a:rPr>
              <a:t>http://www.sciencedirect.com/science/article/pii/S0301421509004212</a:t>
            </a:r>
            <a:endParaRPr lang="en-US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Political cartoon</a:t>
            </a:r>
            <a:r>
              <a:rPr lang="en-US" baseline="0" dirty="0" smtClean="0">
                <a:hlinkClick r:id="rId3"/>
              </a:rPr>
              <a:t> - </a:t>
            </a:r>
            <a:r>
              <a:rPr lang="en-US" dirty="0" smtClean="0">
                <a:hlinkClick r:id="rId3"/>
              </a:rPr>
              <a:t>http://steadystaterevolution.org/wp-content/uploads/2009/10/cartoon_carbon_gas_elevator.jpg</a:t>
            </a:r>
            <a:endParaRPr lang="en-US" dirty="0" smtClean="0"/>
          </a:p>
          <a:p>
            <a:r>
              <a:rPr lang="en-US" dirty="0" smtClean="0"/>
              <a:t>Corn</a:t>
            </a:r>
            <a:r>
              <a:rPr lang="en-US" baseline="0" dirty="0" smtClean="0"/>
              <a:t> Money - </a:t>
            </a:r>
            <a:r>
              <a:rPr lang="en-US" dirty="0" smtClean="0">
                <a:hlinkClick r:id="rId5"/>
              </a:rPr>
              <a:t>http://davidkretzmann.com/2011/02/industrial-farming-immorality-subsidized/</a:t>
            </a:r>
            <a:endParaRPr lang="en-US" dirty="0" smtClean="0"/>
          </a:p>
          <a:p>
            <a:r>
              <a:rPr lang="en-US" dirty="0" smtClean="0"/>
              <a:t>Electrical</a:t>
            </a:r>
            <a:r>
              <a:rPr lang="en-US" baseline="0" dirty="0" smtClean="0"/>
              <a:t> Arc - </a:t>
            </a:r>
            <a:r>
              <a:rPr lang="en-US" dirty="0" smtClean="0">
                <a:hlinkClick r:id="rId6"/>
              </a:rPr>
              <a:t>http://www.howitworksdaily.com/science/question-of-the-day-what-is-an-electrical-arc/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34D4B-8C7A-4D15-A536-74B6FB79A5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6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gulf war photo</a:t>
            </a:r>
            <a:r>
              <a:rPr lang="en-US" baseline="0" dirty="0" smtClean="0"/>
              <a:t> - </a:t>
            </a:r>
            <a:r>
              <a:rPr lang="en-US" dirty="0" smtClean="0">
                <a:hlinkClick r:id="rId3"/>
              </a:rPr>
              <a:t>http://arj-journal.blogspot.com/2011/10/promoting-pictures-of-protest-war.html</a:t>
            </a:r>
            <a:endParaRPr lang="en-US" dirty="0" smtClean="0"/>
          </a:p>
          <a:p>
            <a:r>
              <a:rPr lang="en-US" dirty="0" smtClean="0"/>
              <a:t>F-22 raptor -</a:t>
            </a:r>
            <a:r>
              <a:rPr lang="en-US" baseline="0" dirty="0" smtClean="0"/>
              <a:t> </a:t>
            </a:r>
            <a:r>
              <a:rPr lang="en-US" dirty="0" smtClean="0">
                <a:hlinkClick r:id="rId4"/>
              </a:rPr>
              <a:t>http://science.howstuffworks.com/f-22-raptor4.htm</a:t>
            </a:r>
            <a:endParaRPr lang="en-US" dirty="0" smtClean="0"/>
          </a:p>
          <a:p>
            <a:r>
              <a:rPr lang="en-US" dirty="0" smtClean="0"/>
              <a:t>Tank tracks from WW2</a:t>
            </a:r>
            <a:r>
              <a:rPr lang="en-US" baseline="0" dirty="0" smtClean="0"/>
              <a:t> - </a:t>
            </a:r>
            <a:r>
              <a:rPr lang="en-US" dirty="0" smtClean="0">
                <a:hlinkClick r:id="rId5"/>
              </a:rPr>
              <a:t>http://userwebs.batnet.com/rwc-seed/juicy.gossip.four.html</a:t>
            </a:r>
            <a:endParaRPr lang="en-US" dirty="0" smtClean="0"/>
          </a:p>
          <a:p>
            <a:r>
              <a:rPr lang="en-US" dirty="0" smtClean="0"/>
              <a:t>Oil in river</a:t>
            </a:r>
            <a:r>
              <a:rPr lang="en-US" baseline="0" dirty="0" smtClean="0"/>
              <a:t> - </a:t>
            </a:r>
            <a:r>
              <a:rPr lang="en-US" dirty="0" smtClean="0">
                <a:hlinkClick r:id="rId6"/>
              </a:rPr>
              <a:t>http://www.greenprophet.com/author/susan-kraemer/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34D4B-8C7A-4D15-A536-74B6FB79A5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520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84EFFF1-BFAB-4E9D-B754-2CC7FAA5C6F0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DB6A7DD-9BBE-4846-9CFF-458F325915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witworksdaily.com/science/question-of-the-day-what-is-an-electrical-arc/" TargetMode="External"/><Relationship Id="rId2" Type="http://schemas.openxmlformats.org/officeDocument/2006/relationships/hyperlink" Target="http://davidkretzmann.com/2011/02/industrial-farming-immorality-subsidized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teadystaterevolution.org/wp-content/uploads/2009/10/cartoon_carbon_gas_elevator.jpg" TargetMode="External"/><Relationship Id="rId4" Type="http://schemas.openxmlformats.org/officeDocument/2006/relationships/hyperlink" Target="http://www.sciencedirect.com/science/article/pii/S030142150900421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cience.howstuffworks.com/f-22-raptor4.htm" TargetMode="External"/><Relationship Id="rId2" Type="http://schemas.openxmlformats.org/officeDocument/2006/relationships/hyperlink" Target="http://arj-journal.blogspot.com/2011/10/promoting-pictures-of-protest-war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reenprophet.com/author/susan-kraemer/" TargetMode="External"/><Relationship Id="rId4" Type="http://schemas.openxmlformats.org/officeDocument/2006/relationships/hyperlink" Target="http://userwebs.batnet.com/rwc-seed/juicy.gossip.four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697" y="114156"/>
            <a:ext cx="4143375" cy="269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34" y="2286000"/>
            <a:ext cx="45720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4158" y="2774591"/>
            <a:ext cx="40671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Negative externalities in 2007 dollars (cents per kWh)</a:t>
            </a:r>
            <a:endParaRPr lang="en-US" sz="105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545" y="3028507"/>
            <a:ext cx="2438400" cy="3641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34" y="114156"/>
            <a:ext cx="28575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5638800"/>
            <a:ext cx="586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electricity industry goes largely unnoticed by an average American, but only because that is exactly what they want to do….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13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3886200" cy="2878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872" y="3630025"/>
            <a:ext cx="4438203" cy="284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7" y="3219620"/>
            <a:ext cx="2438400" cy="3661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101" y="-7619"/>
            <a:ext cx="4867275" cy="3295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43200" y="3429000"/>
            <a:ext cx="1676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While we are concerned with policy and human tolls, war also heavily impacts the environment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18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Electricity Slide 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Corn Money - </a:t>
            </a:r>
            <a:r>
              <a:rPr lang="en-US" sz="2000" dirty="0">
                <a:hlinkClick r:id="rId2"/>
              </a:rPr>
              <a:t>http://davidkretzmann.com/2011/02/industrial-farming-immorality-subsidized/</a:t>
            </a:r>
            <a:endParaRPr lang="en-US" sz="2000" dirty="0"/>
          </a:p>
          <a:p>
            <a:r>
              <a:rPr lang="en-US" sz="2000" dirty="0"/>
              <a:t>Electrical Arc - </a:t>
            </a:r>
            <a:r>
              <a:rPr lang="en-US" sz="2000" dirty="0">
                <a:hlinkClick r:id="rId3"/>
              </a:rPr>
              <a:t>http://www.howitworksdaily.com/science/question-of-the-day-what-is-an-electrical-arc</a:t>
            </a:r>
            <a:r>
              <a:rPr lang="en-US" sz="2000" dirty="0" smtClean="0">
                <a:hlinkClick r:id="rId3"/>
              </a:rPr>
              <a:t>/</a:t>
            </a:r>
            <a:endParaRPr lang="en-US" sz="2000" dirty="0" smtClean="0"/>
          </a:p>
          <a:p>
            <a:r>
              <a:rPr lang="en-US" sz="2000" dirty="0" smtClean="0"/>
              <a:t>Externality Cost Chart - </a:t>
            </a:r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www.sciencedirect.com/science/article/pii/S0301421509004212</a:t>
            </a:r>
            <a:endParaRPr lang="en-US" sz="2000" dirty="0" smtClean="0"/>
          </a:p>
          <a:p>
            <a:r>
              <a:rPr lang="en-US" sz="2000" dirty="0" smtClean="0"/>
              <a:t>Political Cartoon - </a:t>
            </a:r>
            <a:r>
              <a:rPr lang="en-US" sz="2000" dirty="0">
                <a:hlinkClick r:id="rId5"/>
              </a:rPr>
              <a:t>http://steadystaterevolution.org/wp-content/uploads/2009/10/cartoon_carbon_gas_elevator.jpg</a:t>
            </a:r>
            <a:endParaRPr lang="en-US" sz="2000" dirty="0"/>
          </a:p>
          <a:p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21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War Slide 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1</a:t>
            </a:r>
            <a:r>
              <a:rPr lang="en-US" sz="2200" baseline="30000" dirty="0"/>
              <a:t>st</a:t>
            </a:r>
            <a:r>
              <a:rPr lang="en-US" sz="2200" dirty="0"/>
              <a:t> gulf war photo - </a:t>
            </a:r>
            <a:r>
              <a:rPr lang="en-US" sz="2200" dirty="0">
                <a:hlinkClick r:id="rId2"/>
              </a:rPr>
              <a:t>http://arj-journal.blogspot.com/2011/10/promoting-pictures-of-protest-war.html</a:t>
            </a:r>
            <a:endParaRPr lang="en-US" sz="2200" dirty="0"/>
          </a:p>
          <a:p>
            <a:r>
              <a:rPr lang="en-US" sz="2200" dirty="0"/>
              <a:t>F-22 raptor - </a:t>
            </a:r>
            <a:r>
              <a:rPr lang="en-US" sz="2200" dirty="0">
                <a:hlinkClick r:id="rId3"/>
              </a:rPr>
              <a:t>http://science.howstuffworks.com/f-22-raptor4.htm</a:t>
            </a:r>
            <a:endParaRPr lang="en-US" sz="2200" dirty="0"/>
          </a:p>
          <a:p>
            <a:r>
              <a:rPr lang="en-US" sz="2200" dirty="0"/>
              <a:t>Tank tracks from WW2 - </a:t>
            </a:r>
            <a:r>
              <a:rPr lang="en-US" sz="2200" dirty="0">
                <a:hlinkClick r:id="rId4"/>
              </a:rPr>
              <a:t>http://userwebs.batnet.com/rwc-seed/juicy.gossip.four.html</a:t>
            </a:r>
            <a:endParaRPr lang="en-US" sz="2200" dirty="0"/>
          </a:p>
          <a:p>
            <a:r>
              <a:rPr lang="en-US" sz="2200" dirty="0"/>
              <a:t>Oil in river - </a:t>
            </a:r>
            <a:r>
              <a:rPr lang="en-US" sz="2200" dirty="0">
                <a:hlinkClick r:id="rId5"/>
              </a:rPr>
              <a:t>http://www.greenprophet.com/author/susan-kraemer/</a:t>
            </a: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0406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34</TotalTime>
  <Words>169</Words>
  <Application>Microsoft Office PowerPoint</Application>
  <PresentationFormat>On-screen Show (4:3)</PresentationFormat>
  <Paragraphs>23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Module</vt:lpstr>
      <vt:lpstr>PowerPoint Presentation</vt:lpstr>
      <vt:lpstr>PowerPoint Presentation</vt:lpstr>
      <vt:lpstr>Electricity Slide pictures</vt:lpstr>
      <vt:lpstr>War Slide Pictures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</cp:lastModifiedBy>
  <cp:revision>8</cp:revision>
  <dcterms:created xsi:type="dcterms:W3CDTF">2012-11-05T21:34:26Z</dcterms:created>
  <dcterms:modified xsi:type="dcterms:W3CDTF">2012-11-05T22:08:37Z</dcterms:modified>
</cp:coreProperties>
</file>